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2" r:id="rId3"/>
    <p:sldMasterId id="2147483683" r:id="rId4"/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6858000" cx="12192000"/>
  <p:notesSz cx="6858000" cy="9144000"/>
  <p:embeddedFontLst>
    <p:embeddedFont>
      <p:font typeface="Amatic SC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AmaticSC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5" Type="http://schemas.openxmlformats.org/officeDocument/2006/relationships/font" Target="fonts/OpenSans-bold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6271c1dc3_4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6271c1dc3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6271c1dc3_4_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46271c1dc3_4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6271c1dc3_4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46271c1dc3_4_1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6271c1dc3_4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46271c1dc3_4_1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6271c1dc3_4_2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6271c1dc3_4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6271c1dc3_4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6271c1dc3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Digitalni Akademi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">
  <p:cSld name="Obrázek s titulke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>
            <p:ph idx="2" type="pic"/>
          </p:nvPr>
        </p:nvSpPr>
        <p:spPr>
          <a:xfrm>
            <a:off x="1079770" y="1361872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 s titulkem">
  <p:cSld name="2_Obrázek s titulke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/>
          <p:nvPr>
            <p:ph idx="2" type="pic"/>
          </p:nvPr>
        </p:nvSpPr>
        <p:spPr>
          <a:xfrm>
            <a:off x="1079770" y="1361872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12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Digitalni Akademie">
  <p:cSld name="Uvodni snimek Digitalni Akademi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 s puntiky">
  <p:cSld name="Nadpis a obsah s puntiky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General" type="title">
  <p:cSld name="TITLE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" type="obj">
  <p:cSld name="OBJEC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" name="Google Shape;77;p17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 stred">
  <p:cSld name="Zahlavi casti na stred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ctrTitle"/>
          </p:nvPr>
        </p:nvSpPr>
        <p:spPr>
          <a:xfrm>
            <a:off x="1070042" y="1686567"/>
            <a:ext cx="100488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80" name="Google Shape;80;p18"/>
          <p:cNvSpPr txBox="1"/>
          <p:nvPr>
            <p:ph idx="1" type="subTitle"/>
          </p:nvPr>
        </p:nvSpPr>
        <p:spPr>
          <a:xfrm>
            <a:off x="1524000" y="4074167"/>
            <a:ext cx="91440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levo" type="secHead">
  <p:cSld name="SECTION_HEAD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title"/>
          </p:nvPr>
        </p:nvSpPr>
        <p:spPr>
          <a:xfrm>
            <a:off x="1079770" y="17097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5" name="Google Shape;85;p19"/>
          <p:cNvSpPr txBox="1"/>
          <p:nvPr>
            <p:ph idx="1" type="subTitle"/>
          </p:nvPr>
        </p:nvSpPr>
        <p:spPr>
          <a:xfrm>
            <a:off x="1140800" y="45408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bilem">
  <p:cSld name="Heslo na bilem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Amatic SC"/>
              <a:buNone/>
              <a:defRPr b="0" i="0" sz="7200" u="none" cap="none" strike="noStrike">
                <a:solidFill>
                  <a:srgbClr val="2B399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88" name="Google Shape;88;p20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modrem">
  <p:cSld name="Heslo na modrem">
    <p:bg>
      <p:bgPr>
        <a:solidFill>
          <a:srgbClr val="2B3990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b="0" i="0" sz="7200" u="none" cap="none" strike="noStrik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91" name="Google Shape;91;p21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 s puntiky">
  <p:cSld name="1_Nadpis a obsah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azdny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">
  <p:cSld name="Obrazek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/>
          <p:nvPr>
            <p:ph idx="2" type="pic"/>
          </p:nvPr>
        </p:nvSpPr>
        <p:spPr>
          <a:xfrm>
            <a:off x="1079770" y="1361871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 s titulkem">
  <p:cSld name="Obrazek s titulkem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/>
          <p:nvPr>
            <p:ph idx="2" type="pic"/>
          </p:nvPr>
        </p:nvSpPr>
        <p:spPr>
          <a:xfrm>
            <a:off x="1079770" y="1361871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0" name="Google Shape;100;p24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Digitalni Akademie">
  <p:cSld name="Uvodni snimek Digitalni Akademi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2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26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 s puntiky">
  <p:cSld name="Nadpis a obsah s puntik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27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27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General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28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2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2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28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" type="obj">
  <p:cSld name="OBJEC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9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29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5" name="Google Shape;125;p29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 stred">
  <p:cSld name="Zahlavi casti na stred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/>
          <p:nvPr>
            <p:ph type="ctrTitle"/>
          </p:nvPr>
        </p:nvSpPr>
        <p:spPr>
          <a:xfrm>
            <a:off x="1070042" y="1686567"/>
            <a:ext cx="100488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p30"/>
          <p:cNvSpPr txBox="1"/>
          <p:nvPr>
            <p:ph idx="1" type="subTitle"/>
          </p:nvPr>
        </p:nvSpPr>
        <p:spPr>
          <a:xfrm>
            <a:off x="1524000" y="4074167"/>
            <a:ext cx="91440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30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levo" type="secHead">
  <p:cSld name="SECTION_HEADER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/>
          <p:nvPr>
            <p:ph type="title"/>
          </p:nvPr>
        </p:nvSpPr>
        <p:spPr>
          <a:xfrm>
            <a:off x="1079770" y="17097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31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3" name="Google Shape;133;p31"/>
          <p:cNvSpPr txBox="1"/>
          <p:nvPr>
            <p:ph idx="1" type="subTitle"/>
          </p:nvPr>
        </p:nvSpPr>
        <p:spPr>
          <a:xfrm>
            <a:off x="1140800" y="45408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bilem">
  <p:cSld name="Heslo na bile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Amatic SC"/>
              <a:buNone/>
              <a:defRPr b="0" i="0" sz="7200" u="none" cap="none" strike="noStrike">
                <a:solidFill>
                  <a:srgbClr val="2B399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2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Uvodni snimek General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6347417" y="4485737"/>
            <a:ext cx="4964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2167946" y="3248430"/>
            <a:ext cx="91440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modrem">
  <p:cSld name="Heslo na modrem">
    <p:bg>
      <p:bgPr>
        <a:solidFill>
          <a:srgbClr val="2B3990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3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b="0" i="0" sz="7200" u="none" cap="none" strike="noStrik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Google Shape;139;p33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azdny" type="blank">
  <p:cSld name="BLANK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4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">
  <p:cSld name="Obraze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5"/>
          <p:cNvSpPr/>
          <p:nvPr>
            <p:ph idx="2" type="pic"/>
          </p:nvPr>
        </p:nvSpPr>
        <p:spPr>
          <a:xfrm>
            <a:off x="1079770" y="1361871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35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razek s titulkem">
  <p:cSld name="Obrazek s titulke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6"/>
          <p:cNvSpPr/>
          <p:nvPr>
            <p:ph idx="2" type="pic"/>
          </p:nvPr>
        </p:nvSpPr>
        <p:spPr>
          <a:xfrm>
            <a:off x="1079770" y="1361871"/>
            <a:ext cx="10029300" cy="44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36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36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7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1" name="Google Shape;151;p37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37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Google Shape;153;p3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3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" name="Google Shape;155;p37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dpis a obsah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 stred">
  <p:cSld name="Úvodní snímek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ctrTitle"/>
          </p:nvPr>
        </p:nvSpPr>
        <p:spPr>
          <a:xfrm>
            <a:off x="1070043" y="1686568"/>
            <a:ext cx="100488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2" name="Google Shape;32;p6"/>
          <p:cNvSpPr txBox="1"/>
          <p:nvPr>
            <p:ph idx="1" type="subTitle"/>
          </p:nvPr>
        </p:nvSpPr>
        <p:spPr>
          <a:xfrm>
            <a:off x="1524000" y="4074168"/>
            <a:ext cx="9144000" cy="14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ahlavi casti nalevo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1079770" y="17097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60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7"/>
          <p:cNvSpPr txBox="1"/>
          <p:nvPr>
            <p:ph idx="1" type="subTitle"/>
          </p:nvPr>
        </p:nvSpPr>
        <p:spPr>
          <a:xfrm>
            <a:off x="1140800" y="4540874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bilem">
  <p:cSld name="1_Záhlaví části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Amatic SC"/>
              <a:buNone/>
              <a:defRPr b="0" i="0" sz="7200" u="none" cap="none" strike="noStrike">
                <a:solidFill>
                  <a:srgbClr val="2B399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slo na modrem">
  <p:cSld name="2_Záhlaví části">
    <p:bg>
      <p:bgPr>
        <a:solidFill>
          <a:srgbClr val="2B3990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b="0" i="0" sz="7200" u="none" cap="none" strike="noStrik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azdny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5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25"/>
          <p:cNvSpPr txBox="1"/>
          <p:nvPr>
            <p:ph idx="1" type="body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25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zzenymatkou.webnode.cz" TargetMode="External"/><Relationship Id="rId4" Type="http://schemas.openxmlformats.org/officeDocument/2006/relationships/image" Target="../media/image1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jp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presentation/d/1sqxCX6YEA7iJCLhrseoj-Nkfb5X62z_e3qNEdMLp1ak/edit#slide=id.g462743144a_0_0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8"/>
          <p:cNvSpPr txBox="1"/>
          <p:nvPr>
            <p:ph idx="1" type="subTitle"/>
          </p:nvPr>
        </p:nvSpPr>
        <p:spPr>
          <a:xfrm>
            <a:off x="4324550" y="3734925"/>
            <a:ext cx="76473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/>
              <a:t>Jak na závěrečnou prezentaci DA: Java 2018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7"/>
          <p:cNvSpPr txBox="1"/>
          <p:nvPr>
            <p:ph idx="1" type="body"/>
          </p:nvPr>
        </p:nvSpPr>
        <p:spPr>
          <a:xfrm>
            <a:off x="964649" y="1378150"/>
            <a:ext cx="10805400" cy="44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1270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1270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1270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1270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1270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1270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											   	       Děkujeme za pozornost</a:t>
            </a:r>
            <a:endParaRPr/>
          </a:p>
          <a:p>
            <a:pPr indent="127000" lvl="0" marL="6172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         </a:t>
            </a:r>
            <a:r>
              <a:rPr lang="en-US" sz="1800" u="sng">
                <a:solidFill>
                  <a:schemeClr val="hlink"/>
                </a:solidFill>
                <a:hlinkClick r:id="rId3"/>
              </a:rPr>
              <a:t>www.zzenymatkou.webnode.cz</a:t>
            </a:r>
            <a:endParaRPr sz="1800"/>
          </a:p>
        </p:txBody>
      </p:sp>
      <p:pic>
        <p:nvPicPr>
          <p:cNvPr id="214" name="Google Shape;214;p47"/>
          <p:cNvPicPr preferRelativeResize="0"/>
          <p:nvPr/>
        </p:nvPicPr>
        <p:blipFill rotWithShape="1">
          <a:blip r:embed="rId4">
            <a:alphaModFix/>
          </a:blip>
          <a:srcRect b="0" l="0" r="9436" t="0"/>
          <a:stretch/>
        </p:blipFill>
        <p:spPr>
          <a:xfrm>
            <a:off x="0" y="0"/>
            <a:ext cx="7112574" cy="58850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JT2.jpg" id="219" name="Google Shape;219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7528" y="1196752"/>
            <a:ext cx="8713402" cy="5661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1344" y="260648"/>
            <a:ext cx="2995912" cy="2448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9"/>
          <p:cNvSpPr txBox="1"/>
          <p:nvPr>
            <p:ph idx="1" type="body"/>
          </p:nvPr>
        </p:nvSpPr>
        <p:spPr>
          <a:xfrm>
            <a:off x="964659" y="1350168"/>
            <a:ext cx="63288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50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6" name="Google Shape;226;p49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</a:pPr>
            <a:r>
              <a:rPr b="0" i="0" lang="en-US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rPr>
              <a:t>Jednou z nás budou „ajťačky“ ! </a:t>
            </a:r>
            <a:endParaRPr/>
          </a:p>
        </p:txBody>
      </p:sp>
      <p:pic>
        <p:nvPicPr>
          <p:cNvPr id="227" name="Google Shape;22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9972" y="1122736"/>
            <a:ext cx="6433458" cy="4870127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49"/>
          <p:cNvSpPr txBox="1"/>
          <p:nvPr/>
        </p:nvSpPr>
        <p:spPr>
          <a:xfrm>
            <a:off x="7652657" y="4365172"/>
            <a:ext cx="42999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002060"/>
                </a:solidFill>
                <a:latin typeface="Open Sans"/>
                <a:ea typeface="Open Sans"/>
                <a:cs typeface="Open Sans"/>
                <a:sym typeface="Open Sans"/>
              </a:rPr>
              <a:t>Děkujeme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002060"/>
                </a:solidFill>
                <a:latin typeface="Open Sans"/>
                <a:ea typeface="Open Sans"/>
                <a:cs typeface="Open Sans"/>
                <a:sym typeface="Open Sans"/>
              </a:rPr>
              <a:t>za pozornost.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0"/>
          <p:cNvSpPr txBox="1"/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</a:pPr>
            <a:r>
              <a:rPr b="0" i="0" lang="en-US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rPr>
              <a:t>Děkujeme za pozornost</a:t>
            </a:r>
            <a:endParaRPr/>
          </a:p>
        </p:txBody>
      </p:sp>
      <p:pic>
        <p:nvPicPr>
          <p:cNvPr id="234" name="Google Shape;23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9977" y="1350168"/>
            <a:ext cx="5444067" cy="408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9"/>
          <p:cNvSpPr txBox="1"/>
          <p:nvPr>
            <p:ph type="title"/>
          </p:nvPr>
        </p:nvSpPr>
        <p:spPr>
          <a:xfrm>
            <a:off x="964660" y="528474"/>
            <a:ext cx="8325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Možná struktura závěrečné prezentace</a:t>
            </a:r>
            <a:endParaRPr/>
          </a:p>
        </p:txBody>
      </p:sp>
      <p:sp>
        <p:nvSpPr>
          <p:cNvPr id="166" name="Google Shape;166;p39"/>
          <p:cNvSpPr txBox="1"/>
          <p:nvPr>
            <p:ph idx="1" type="body"/>
          </p:nvPr>
        </p:nvSpPr>
        <p:spPr>
          <a:xfrm>
            <a:off x="964650" y="1244646"/>
            <a:ext cx="10134600" cy="4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1800"/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Úvod</a:t>
            </a:r>
            <a:endParaRPr sz="1400"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Techniky a nástroje</a:t>
            </a:r>
            <a:endParaRPr sz="1400"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Postup</a:t>
            </a:r>
            <a:endParaRPr sz="1400"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Výsledky</a:t>
            </a:r>
            <a:endParaRPr sz="1400"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Závěr</a:t>
            </a:r>
            <a:endParaRPr sz="14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0"/>
          <p:cNvSpPr txBox="1"/>
          <p:nvPr>
            <p:ph type="title"/>
          </p:nvPr>
        </p:nvSpPr>
        <p:spPr>
          <a:xfrm>
            <a:off x="964650" y="528475"/>
            <a:ext cx="8649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Možná struktura závěrečné prezentace 1/2</a:t>
            </a:r>
            <a:endParaRPr/>
          </a:p>
        </p:txBody>
      </p:sp>
      <p:sp>
        <p:nvSpPr>
          <p:cNvPr id="172" name="Google Shape;172;p40"/>
          <p:cNvSpPr txBox="1"/>
          <p:nvPr>
            <p:ph idx="1" type="body"/>
          </p:nvPr>
        </p:nvSpPr>
        <p:spPr>
          <a:xfrm>
            <a:off x="964650" y="1244646"/>
            <a:ext cx="10134600" cy="4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Úvod</a:t>
            </a:r>
            <a:endParaRPr sz="1800"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/>
              <a:t>Motivace, cíl, nápad na téma projektu</a:t>
            </a:r>
            <a:endParaRPr sz="1400"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Techniky a nástroje</a:t>
            </a:r>
            <a:endParaRPr b="1" sz="1800"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/>
              <a:t>Stručné uvedení do technik a nástrojů, na kterých projekt staví</a:t>
            </a:r>
            <a:endParaRPr sz="1400"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Postup</a:t>
            </a:r>
            <a:endParaRPr b="1" sz="1800"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/>
              <a:t>Ideálně obrázkový slide </a:t>
            </a:r>
            <a:r>
              <a:rPr lang="en-US" sz="1400"/>
              <a:t> s obecným postupem v projektu (rozdělení práce v týmu, získání dat, řešení úskalí, využité technologie, zdroje, ze kterých jste čerpaly a čím jste si pomáhaly (Google :-D)…)</a:t>
            </a:r>
            <a:endParaRPr sz="1400"/>
          </a:p>
          <a:p>
            <a:pPr indent="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1"/>
          <p:cNvSpPr txBox="1"/>
          <p:nvPr>
            <p:ph type="title"/>
          </p:nvPr>
        </p:nvSpPr>
        <p:spPr>
          <a:xfrm>
            <a:off x="964660" y="528474"/>
            <a:ext cx="8325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Možná struktura závěrečné prezentace 2/2</a:t>
            </a:r>
            <a:endParaRPr/>
          </a:p>
        </p:txBody>
      </p:sp>
      <p:sp>
        <p:nvSpPr>
          <p:cNvPr id="178" name="Google Shape;178;p41"/>
          <p:cNvSpPr txBox="1"/>
          <p:nvPr>
            <p:ph idx="1" type="body"/>
          </p:nvPr>
        </p:nvSpPr>
        <p:spPr>
          <a:xfrm>
            <a:off x="964650" y="1244646"/>
            <a:ext cx="10134600" cy="4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800"/>
              <a:t>4.   </a:t>
            </a:r>
            <a:r>
              <a:rPr b="1" lang="en-US" sz="1800"/>
              <a:t>Výsledky</a:t>
            </a:r>
            <a:endParaRPr b="1" sz="1800"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/>
              <a:t>Grafy, obrázky</a:t>
            </a:r>
            <a:endParaRPr sz="1400"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/>
              <a:t>Interpretace výsledku</a:t>
            </a:r>
            <a:endParaRPr sz="14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5.    </a:t>
            </a:r>
            <a:r>
              <a:rPr b="1" lang="en-US" sz="1800"/>
              <a:t>Závěr</a:t>
            </a:r>
            <a:endParaRPr b="1" sz="1800"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/>
              <a:t>Ponaučení z projektu</a:t>
            </a:r>
            <a:endParaRPr sz="1400"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/>
              <a:t>Budoucnost a praktická využitelnost projektu</a:t>
            </a:r>
            <a:endParaRPr sz="1400"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/>
              <a:t>Kam budu projekt dále rozvíjet</a:t>
            </a:r>
            <a:endParaRPr sz="1400"/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2"/>
          <p:cNvSpPr txBox="1"/>
          <p:nvPr>
            <p:ph type="title"/>
          </p:nvPr>
        </p:nvSpPr>
        <p:spPr>
          <a:xfrm>
            <a:off x="964660" y="528474"/>
            <a:ext cx="8325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Podrobněji</a:t>
            </a:r>
            <a:endParaRPr/>
          </a:p>
        </p:txBody>
      </p:sp>
      <p:sp>
        <p:nvSpPr>
          <p:cNvPr id="184" name="Google Shape;184;p42"/>
          <p:cNvSpPr txBox="1"/>
          <p:nvPr>
            <p:ph idx="1" type="body"/>
          </p:nvPr>
        </p:nvSpPr>
        <p:spPr>
          <a:xfrm>
            <a:off x="964650" y="1244646"/>
            <a:ext cx="10134600" cy="4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/>
              <a:t>O čem náš projekt je </a:t>
            </a:r>
            <a:r>
              <a:rPr lang="en-US" sz="1800"/>
              <a:t>(např. motivace pro zvolené zadání, cíle projektu včetně stručného uvedení do zvolené problematiky - stručné představení použitých technik a nástrojů)</a:t>
            </a:r>
            <a:endParaRPr sz="1800"/>
          </a:p>
          <a:p>
            <a:pPr indent="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/>
              <a:t>Jak jsme projekt realizovaly:</a:t>
            </a:r>
            <a:r>
              <a:rPr lang="en-US" sz="1800"/>
              <a:t> (dílčí kroky vedoucí k řešení, např. jaká byla zvolena strategie použití technologií, apod.)</a:t>
            </a:r>
            <a:endParaRPr sz="18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/>
              <a:t>Informační zdroje:</a:t>
            </a:r>
            <a:r>
              <a:rPr lang="en-US" sz="1800"/>
              <a:t> o co jsme se ve své práci opíraly nebo kde lze najít další informace</a:t>
            </a:r>
            <a:endParaRPr sz="18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/>
              <a:t>K čemu jsem v rámci projektu dospěly: </a:t>
            </a:r>
            <a:r>
              <a:rPr lang="en-US" sz="1800"/>
              <a:t>prezentace výsledků </a:t>
            </a:r>
            <a:endParaRPr sz="18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/>
              <a:t>Jaký je přínos našeho projektu: </a:t>
            </a:r>
            <a:r>
              <a:rPr lang="en-US" sz="1800"/>
              <a:t>ponaučení, která si lze z projektu odnést, navázání na praktické použití, stručné shrnutí práce a výhled, kam dále by šlo s projektem pokračovat</a:t>
            </a:r>
            <a:endParaRPr sz="180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3"/>
          <p:cNvSpPr txBox="1"/>
          <p:nvPr>
            <p:ph type="title"/>
          </p:nvPr>
        </p:nvSpPr>
        <p:spPr>
          <a:xfrm>
            <a:off x="964660" y="528474"/>
            <a:ext cx="8325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highlight>
                  <a:srgbClr val="FFFFFF"/>
                </a:highlight>
              </a:rPr>
              <a:t>Co hodnotí komise?</a:t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90" name="Google Shape;190;p43"/>
          <p:cNvSpPr txBox="1"/>
          <p:nvPr>
            <p:ph idx="1" type="body"/>
          </p:nvPr>
        </p:nvSpPr>
        <p:spPr>
          <a:xfrm>
            <a:off x="964650" y="1244650"/>
            <a:ext cx="10134600" cy="41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1800"/>
              <a:t>Nápad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Je to něco nového, použitelného na další use case atd.</a:t>
            </a:r>
            <a:endParaRPr sz="1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1800"/>
              <a:t>Váš osobní růst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Na začátku akademie jste byly začátečnice, teď jste se posunuly, jak moc</a:t>
            </a:r>
            <a:endParaRPr sz="1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1800"/>
              <a:t>Zpracování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Použité technologie, co nového nad rámec výuky jste například použily v práci (formální zpracování - jak ta práce vypadá a apod. - nemáme žádné nároky na formality a na velikost projektu)</a:t>
            </a:r>
            <a:endParaRPr sz="18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1800"/>
              <a:t>Použitelnost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Nápad na další využitelnost, pokračování, rozšíření projektu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 txBox="1"/>
          <p:nvPr>
            <p:ph type="title"/>
          </p:nvPr>
        </p:nvSpPr>
        <p:spPr>
          <a:xfrm>
            <a:off x="964660" y="384524"/>
            <a:ext cx="8325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Forma prezentace</a:t>
            </a:r>
            <a:endParaRPr/>
          </a:p>
        </p:txBody>
      </p:sp>
      <p:sp>
        <p:nvSpPr>
          <p:cNvPr id="196" name="Google Shape;196;p44"/>
          <p:cNvSpPr txBox="1"/>
          <p:nvPr>
            <p:ph idx="1" type="body"/>
          </p:nvPr>
        </p:nvSpPr>
        <p:spPr>
          <a:xfrm>
            <a:off x="964650" y="1183196"/>
            <a:ext cx="10134600" cy="4491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1800"/>
              <a:t>Rozsah</a:t>
            </a:r>
            <a:endParaRPr b="1"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krátká prezentace na 5 minut + 2 minuty dotazy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v mluvení se musí prostřídat všechny tři absolventky</a:t>
            </a:r>
            <a:endParaRPr sz="18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1800"/>
              <a:t>Obsah</a:t>
            </a:r>
            <a:endParaRPr b="1"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ideálně málo textu a radši obrázky, které okomentujete</a:t>
            </a:r>
            <a:endParaRPr sz="1800"/>
          </a:p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přibližně na 3-6 slajdech</a:t>
            </a:r>
            <a:endParaRPr sz="1800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1800">
                <a:solidFill>
                  <a:srgbClr val="FF00FF"/>
                </a:solidFill>
              </a:rPr>
              <a:t>Titulní strana</a:t>
            </a:r>
            <a:endParaRPr b="1" sz="1800">
              <a:solidFill>
                <a:srgbClr val="FF00FF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použijte vzorový slide (najdete v Šabloně - odkaz na slidu níže)</a:t>
            </a:r>
            <a:endParaRPr sz="1800"/>
          </a:p>
          <a:p>
            <a:pPr indent="-50800" lvl="0" marL="228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FF00FF"/>
                </a:solidFill>
              </a:rPr>
              <a:t>Prezentační strany</a:t>
            </a:r>
            <a:endParaRPr b="1" sz="1800"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použijte vzorový slide (najdete v Šabloně - odkaz na slidu níže)</a:t>
            </a:r>
            <a:endParaRPr sz="1800"/>
          </a:p>
          <a:p>
            <a:pPr indent="-50800" lvl="0" marL="228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FF00FF"/>
                </a:solidFill>
              </a:rPr>
              <a:t>Závěrečná strana = Děkovačka</a:t>
            </a:r>
            <a:endParaRPr b="1" sz="1800"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použijte titulní stranu s poděkováním o pozornost nebo si vytvořte vlastní originální závěrečnou stranu (vzory originálních děkovaček z minulého běhu naleznete níže)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5"/>
          <p:cNvSpPr txBox="1"/>
          <p:nvPr>
            <p:ph idx="1" type="body"/>
          </p:nvPr>
        </p:nvSpPr>
        <p:spPr>
          <a:xfrm>
            <a:off x="964650" y="1492000"/>
            <a:ext cx="10134600" cy="473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Ve složce se Závěrečnými projekty a prezentacemi naleznete i Šablonu prezentace.</a:t>
            </a:r>
            <a:br>
              <a:rPr lang="en-US"/>
            </a:br>
            <a:endParaRPr/>
          </a:p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šablonu zkopíruj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zkopírovanou šablonu přejmenuj jménem svého projektu a do závorky přidej jména příjmení svého týmu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prezentaci dále doplňuj :-)</a:t>
            </a:r>
            <a:br>
              <a:rPr lang="en-US"/>
            </a:br>
            <a:r>
              <a:rPr lang="en-US"/>
              <a:t>	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https://docs.google.com/presentation/d/1sqxCX6YEA7iJCLhrseoj-Nkfb5X62z_e3qNEdMLp1ak/edit#slide=id.g462743144a_0_0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45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Šablona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6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Naleznete níže :-)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46"/>
          <p:cNvSpPr txBox="1"/>
          <p:nvPr>
            <p:ph type="title"/>
          </p:nvPr>
        </p:nvSpPr>
        <p:spPr>
          <a:xfrm>
            <a:off x="964650" y="528475"/>
            <a:ext cx="8793000" cy="13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VZORY ORIGINÁLNÍCH </a:t>
            </a:r>
            <a:br>
              <a:rPr lang="en-US"/>
            </a:br>
            <a:r>
              <a:rPr lang="en-US"/>
              <a:t>ZÁVĚREČNÝCH SLIDŮ Z MINULÉHO BĚHU DA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